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67" r:id="rId10"/>
    <p:sldId id="268" r:id="rId11"/>
    <p:sldId id="279" r:id="rId12"/>
    <p:sldId id="274" r:id="rId13"/>
    <p:sldId id="285" r:id="rId14"/>
    <p:sldId id="278" r:id="rId15"/>
    <p:sldId id="284" r:id="rId16"/>
    <p:sldId id="282" r:id="rId17"/>
    <p:sldId id="280" r:id="rId18"/>
    <p:sldId id="275" r:id="rId19"/>
    <p:sldId id="276" r:id="rId20"/>
    <p:sldId id="270" r:id="rId21"/>
    <p:sldId id="277" r:id="rId22"/>
    <p:sldId id="273" r:id="rId23"/>
    <p:sldId id="271" r:id="rId24"/>
    <p:sldId id="272" r:id="rId25"/>
    <p:sldId id="283" r:id="rId26"/>
    <p:sldId id="287" r:id="rId27"/>
    <p:sldId id="288" r:id="rId28"/>
    <p:sldId id="281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61DAFB"/>
    <a:srgbClr val="D4D4D4"/>
    <a:srgbClr val="FF8C00"/>
    <a:srgbClr val="121212"/>
    <a:srgbClr val="F7DF1E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>
        <p:scale>
          <a:sx n="75" d="100"/>
          <a:sy n="75" d="100"/>
        </p:scale>
        <p:origin x="5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팀 소개</a:t>
            </a:r>
            <a:endParaRPr sz="160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프로젝트 소개</a:t>
            </a:r>
            <a:endParaRPr sz="160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개발 환경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이건 보류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4236687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404927" y="358589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8" name="Picture 4" descr="Ajax Logo PNG Transparent (1) – Brands Logos">
            <a:extLst>
              <a:ext uri="{FF2B5EF4-FFF2-40B4-BE49-F238E27FC236}">
                <a16:creationId xmlns:a16="http://schemas.microsoft.com/office/drawing/2014/main" id="{C01EAF99-2165-D761-D371-16032671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470" y="4387768"/>
            <a:ext cx="1286821" cy="12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6D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864</Words>
  <Application>Microsoft Office PowerPoint</Application>
  <PresentationFormat>Widescreen</PresentationFormat>
  <Paragraphs>335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21</cp:revision>
  <dcterms:created xsi:type="dcterms:W3CDTF">2025-01-20T11:57:41Z</dcterms:created>
  <dcterms:modified xsi:type="dcterms:W3CDTF">2025-02-05T06:54:04Z</dcterms:modified>
</cp:coreProperties>
</file>